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42571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EAB4-0659-478E-9F70-B974424578BF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5C0A-017D-48D3-80B9-07C81DAC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2670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083" y="573040"/>
            <a:ext cx="7665234" cy="6007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845" y="2920732"/>
            <a:ext cx="4461164" cy="2909598"/>
          </a:xfrm>
        </p:spPr>
        <p:txBody>
          <a:bodyPr vert="horz">
            <a:normAutofit/>
          </a:bodyPr>
          <a:lstStyle/>
          <a:p>
            <a:r>
              <a:rPr lang="en-US" sz="4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would a perfect world look like</a:t>
            </a:r>
            <a:r>
              <a:rPr lang="en-US" sz="4800" b="1" dirty="0" smtClean="0"/>
              <a:t>? </a:t>
            </a:r>
            <a:endParaRPr lang="en-US" sz="48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47735" y="-2055093"/>
            <a:ext cx="6738591" cy="290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 Ivy Armitage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64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5233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413" y="3719629"/>
            <a:ext cx="8519119" cy="2909598"/>
          </a:xfrm>
        </p:spPr>
        <p:txBody>
          <a:bodyPr vert="horz">
            <a:normAutofit/>
          </a:bodyPr>
          <a:lstStyle/>
          <a:p>
            <a:r>
              <a:rPr lang="en-US" sz="4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perfect world is the one God created.</a:t>
            </a:r>
            <a:endParaRPr lang="en-US" sz="4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647" y="673116"/>
            <a:ext cx="5962650" cy="399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4702" y="5977015"/>
            <a:ext cx="832315" cy="6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65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157" y="4235116"/>
            <a:ext cx="9307629" cy="2461488"/>
          </a:xfrm>
        </p:spPr>
        <p:txBody>
          <a:bodyPr vert="horz">
            <a:normAutofit/>
          </a:bodyPr>
          <a:lstStyle/>
          <a:p>
            <a:r>
              <a:rPr lang="en-US" sz="4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These are a few ideas I think we could do to make the world a better place..</a:t>
            </a:r>
            <a:endParaRPr lang="en-US" sz="4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646" y="244141"/>
            <a:ext cx="5962650" cy="3990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5587" y="6115542"/>
            <a:ext cx="82912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3912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1" y="202130"/>
            <a:ext cx="9307629" cy="1017699"/>
          </a:xfrm>
        </p:spPr>
        <p:txBody>
          <a:bodyPr vert="horz">
            <a:normAutofit/>
          </a:bodyPr>
          <a:lstStyle/>
          <a:p>
            <a:r>
              <a:rPr lang="en-US" sz="4800" b="1" u="sng" dirty="0" smtClean="0">
                <a:solidFill>
                  <a:srgbClr val="FF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Stop Deforestation!</a:t>
            </a:r>
            <a:endParaRPr lang="en-US" sz="4800" b="1" u="sng" dirty="0">
              <a:solidFill>
                <a:srgbClr val="FF33CC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4149" y="1519187"/>
            <a:ext cx="11167290" cy="3129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Plant more trees to create homes for wildlife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This will help </a:t>
            </a:r>
            <a:r>
              <a:rPr lang="en-US" sz="4800" b="1" dirty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us to have cleaner air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5213" y="6077041"/>
            <a:ext cx="82912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698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1" y="202130"/>
            <a:ext cx="9307629" cy="1017699"/>
          </a:xfrm>
        </p:spPr>
        <p:txBody>
          <a:bodyPr vert="horz">
            <a:normAutofit/>
          </a:bodyPr>
          <a:lstStyle/>
          <a:p>
            <a:r>
              <a:rPr lang="en-US" sz="4800" b="1" u="sng" dirty="0" smtClean="0">
                <a:solidFill>
                  <a:srgbClr val="FF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Everybody has a home</a:t>
            </a:r>
            <a:endParaRPr lang="en-US" sz="4800" b="1" u="sng" dirty="0">
              <a:solidFill>
                <a:srgbClr val="FF33CC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4149" y="1519187"/>
            <a:ext cx="11167290" cy="3129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People would have equal amounts of money, no rich, no poor.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Everyone could live and have food to eat</a:t>
            </a:r>
            <a:endParaRPr lang="en-US" sz="48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6875" y="5961538"/>
            <a:ext cx="82912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3227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353" y="404260"/>
            <a:ext cx="7710217" cy="863695"/>
          </a:xfrm>
        </p:spPr>
        <p:txBody>
          <a:bodyPr vert="horz">
            <a:normAutofit/>
          </a:bodyPr>
          <a:lstStyle/>
          <a:p>
            <a:r>
              <a:rPr lang="en-US" sz="4800" b="1" u="sng" dirty="0" smtClean="0">
                <a:solidFill>
                  <a:srgbClr val="FF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 fighting </a:t>
            </a:r>
            <a:endParaRPr lang="en-US" sz="4800" b="1" u="sng" dirty="0">
              <a:solidFill>
                <a:srgbClr val="FF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996" y="404260"/>
            <a:ext cx="3891044" cy="389541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23358" y="1405287"/>
            <a:ext cx="7700212" cy="1655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People would be kind and fair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834" y="5980789"/>
            <a:ext cx="82912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516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180" y="413885"/>
            <a:ext cx="7710217" cy="863695"/>
          </a:xfrm>
        </p:spPr>
        <p:txBody>
          <a:bodyPr vert="horz">
            <a:normAutofit/>
          </a:bodyPr>
          <a:lstStyle/>
          <a:p>
            <a:r>
              <a:rPr lang="en-US" sz="4800" b="1" u="sng" dirty="0" smtClean="0">
                <a:solidFill>
                  <a:srgbClr val="FF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 pollution</a:t>
            </a:r>
            <a:endParaRPr lang="en-US" sz="4800" b="1" u="sng" dirty="0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0090" y="1306454"/>
            <a:ext cx="11165308" cy="2396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Clean oceans to keep the animals safe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Our world would look more beautiful without litter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834" y="5980789"/>
            <a:ext cx="829128" cy="65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070" y="4025937"/>
            <a:ext cx="4366410" cy="25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519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429" y="346509"/>
            <a:ext cx="7710217" cy="863695"/>
          </a:xfrm>
        </p:spPr>
        <p:txBody>
          <a:bodyPr vert="horz">
            <a:normAutofit fontScale="90000"/>
          </a:bodyPr>
          <a:lstStyle/>
          <a:p>
            <a:r>
              <a:rPr lang="en-US" sz="4800" b="1" u="sng" dirty="0" smtClean="0">
                <a:solidFill>
                  <a:srgbClr val="FF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Everybody would be healthy</a:t>
            </a:r>
            <a:endParaRPr lang="en-US" sz="4800" b="1" u="sng" dirty="0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33651" y="1366787"/>
            <a:ext cx="10337531" cy="243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Healthy planet </a:t>
            </a:r>
            <a:r>
              <a:rPr lang="en-US" sz="4800" b="1" dirty="0" smtClean="0">
                <a:solidFill>
                  <a:srgbClr val="92D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healthy people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Healthy Oceans </a:t>
            </a:r>
            <a:r>
              <a:rPr lang="en-US" sz="4800" b="1" dirty="0" smtClean="0"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+ </a:t>
            </a:r>
            <a:r>
              <a:rPr lang="en-US" sz="4800" b="1" dirty="0" smtClean="0">
                <a:solidFill>
                  <a:srgbClr val="92D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Rivers = Water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Healthy plants </a:t>
            </a:r>
            <a:r>
              <a:rPr lang="en-US" sz="4800" b="1" dirty="0" smtClean="0"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+ </a:t>
            </a:r>
            <a:r>
              <a:rPr lang="en-US" sz="4800" b="1" dirty="0" smtClean="0">
                <a:solidFill>
                  <a:srgbClr val="92D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animals = Food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834" y="5980789"/>
            <a:ext cx="829128" cy="65232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526179" y="3673788"/>
            <a:ext cx="10337531" cy="243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B0F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Less illness </a:t>
            </a:r>
            <a:r>
              <a:rPr lang="en-US" sz="4800" b="1" dirty="0" smtClean="0">
                <a:solidFill>
                  <a:srgbClr val="92D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 disease </a:t>
            </a:r>
          </a:p>
        </p:txBody>
      </p:sp>
      <p:sp>
        <p:nvSpPr>
          <p:cNvPr id="9" name="Down Arrow 8"/>
          <p:cNvSpPr/>
          <p:nvPr/>
        </p:nvSpPr>
        <p:spPr>
          <a:xfrm>
            <a:off x="2646947" y="3958562"/>
            <a:ext cx="1116531" cy="127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0128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79" y="419035"/>
            <a:ext cx="7665234" cy="600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6602" y="3988112"/>
            <a:ext cx="3652868" cy="2712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752" y="-739101"/>
            <a:ext cx="4461164" cy="2909598"/>
          </a:xfrm>
        </p:spPr>
        <p:txBody>
          <a:bodyPr vert="horz">
            <a:normAutofit/>
          </a:bodyPr>
          <a:lstStyle/>
          <a:p>
            <a:r>
              <a:rPr lang="en-US" sz="4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Perfect!</a:t>
            </a:r>
            <a:endParaRPr lang="en-US" sz="4800" b="1" dirty="0"/>
          </a:p>
        </p:txBody>
      </p:sp>
      <p:sp>
        <p:nvSpPr>
          <p:cNvPr id="3" name="Oval Callout 2"/>
          <p:cNvSpPr/>
          <p:nvPr/>
        </p:nvSpPr>
        <p:spPr>
          <a:xfrm>
            <a:off x="5977288" y="596767"/>
            <a:ext cx="4658628" cy="2406315"/>
          </a:xfrm>
          <a:prstGeom prst="wedgeEllipseCallout">
            <a:avLst>
              <a:gd name="adj1" fmla="val -69612"/>
              <a:gd name="adj2" fmla="val 6788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Office Theme</vt:lpstr>
      <vt:lpstr>think-cell Slide</vt:lpstr>
      <vt:lpstr>What would a perfect world look like? </vt:lpstr>
      <vt:lpstr>A perfect world is the one God created.</vt:lpstr>
      <vt:lpstr>These are a few ideas I think we could do to make the world a better place..</vt:lpstr>
      <vt:lpstr>Stop Deforestation!</vt:lpstr>
      <vt:lpstr>Everybody has a home</vt:lpstr>
      <vt:lpstr>No fighting </vt:lpstr>
      <vt:lpstr>No pollution</vt:lpstr>
      <vt:lpstr>Everybody would be healthy</vt:lpstr>
      <vt:lpstr>Perfect!</vt:lpstr>
    </vt:vector>
  </TitlesOfParts>
  <Company>ENERCON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a perfect world look like?</dc:title>
  <dc:creator>Daniel Armitage</dc:creator>
  <cp:lastModifiedBy>Daniel Armitage</cp:lastModifiedBy>
  <cp:revision>8</cp:revision>
  <dcterms:created xsi:type="dcterms:W3CDTF">2024-06-08T10:41:15Z</dcterms:created>
  <dcterms:modified xsi:type="dcterms:W3CDTF">2024-06-08T19:40:48Z</dcterms:modified>
</cp:coreProperties>
</file>