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280" y="160337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221741" y="2358377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814002" y="2761266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what is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Spring </a:t>
            </a:r>
            <a:r>
              <a:rPr lang="en-GB" sz="20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n-GB" sz="20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202" y="284650"/>
            <a:ext cx="28888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People &amp; Communities</a:t>
            </a:r>
            <a:endParaRPr lang="en-GB" sz="1600" dirty="0" smtClean="0"/>
          </a:p>
          <a:p>
            <a:r>
              <a:rPr lang="en-GB" sz="1600" dirty="0" smtClean="0"/>
              <a:t>Chinese </a:t>
            </a:r>
            <a:r>
              <a:rPr lang="en-GB" sz="1600" dirty="0"/>
              <a:t>New Year- how is it celebrated. </a:t>
            </a:r>
            <a:r>
              <a:rPr lang="en-GB" sz="1200" dirty="0"/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1912" y="284650"/>
            <a:ext cx="24602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Communication, Language  &amp; Literacy</a:t>
            </a:r>
          </a:p>
          <a:p>
            <a:r>
              <a:rPr lang="en-GB" sz="1600" dirty="0" smtClean="0"/>
              <a:t>Little Snowflake</a:t>
            </a:r>
          </a:p>
          <a:p>
            <a:r>
              <a:rPr lang="en-GB" sz="1600" dirty="0" smtClean="0"/>
              <a:t>Planting a Rainbow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Mary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Mary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Quite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Contrary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Enormous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Turnip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Run Away Pancake </a:t>
            </a:r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18543" y="1756795"/>
            <a:ext cx="27860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Maths</a:t>
            </a:r>
          </a:p>
          <a:p>
            <a:r>
              <a:rPr lang="en-GB" sz="1600" b="1" dirty="0" smtClean="0"/>
              <a:t>Number 3</a:t>
            </a:r>
            <a:r>
              <a:rPr lang="en-GB" sz="1600" dirty="0" smtClean="0"/>
              <a:t> – </a:t>
            </a:r>
            <a:r>
              <a:rPr lang="en-GB" sz="1600" dirty="0" err="1" smtClean="0"/>
              <a:t>Subitising</a:t>
            </a:r>
            <a:r>
              <a:rPr lang="en-GB" sz="1600" dirty="0" smtClean="0"/>
              <a:t>, 1:1 Counting, Numerals, Triangles</a:t>
            </a:r>
            <a:endParaRPr lang="en-GB" sz="1600" dirty="0"/>
          </a:p>
          <a:p>
            <a:r>
              <a:rPr lang="en-GB" sz="1600" b="1" dirty="0" smtClean="0"/>
              <a:t>Number 4 </a:t>
            </a:r>
            <a:r>
              <a:rPr lang="en-GB" sz="1600" dirty="0" smtClean="0"/>
              <a:t>– 1:1 Counting, Numerals, Squares, Rectangles, Composition of 4</a:t>
            </a:r>
            <a:endParaRPr lang="en-GB" sz="1600" dirty="0"/>
          </a:p>
          <a:p>
            <a:r>
              <a:rPr lang="en-GB" sz="1600" b="1" dirty="0" smtClean="0"/>
              <a:t>Number 5 - </a:t>
            </a:r>
            <a:r>
              <a:rPr lang="en-GB" sz="1600" dirty="0" smtClean="0"/>
              <a:t>1:1 Counting, Pentagon, Composition of 5</a:t>
            </a:r>
            <a:endParaRPr lang="en-GB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93327" y="5070756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PSED</a:t>
            </a:r>
          </a:p>
          <a:p>
            <a:r>
              <a:rPr lang="en-GB" sz="1600" dirty="0" smtClean="0"/>
              <a:t>Tick Box – Doodle Feels Calm</a:t>
            </a:r>
          </a:p>
          <a:p>
            <a:r>
              <a:rPr lang="en-GB" sz="1600" dirty="0" smtClean="0"/>
              <a:t>Safer Internet Day</a:t>
            </a:r>
          </a:p>
          <a:p>
            <a:r>
              <a:rPr lang="en-GB" sz="1600" dirty="0" smtClean="0"/>
              <a:t>Mental Heath Week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8824" y="3663005"/>
            <a:ext cx="24602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Physical Development</a:t>
            </a:r>
          </a:p>
          <a:p>
            <a:r>
              <a:rPr lang="en-GB" sz="1600" dirty="0"/>
              <a:t>Sports </a:t>
            </a:r>
            <a:r>
              <a:rPr lang="en-GB" sz="1600" dirty="0" smtClean="0"/>
              <a:t>Explores</a:t>
            </a:r>
            <a:endParaRPr lang="en-GB" sz="1600" dirty="0"/>
          </a:p>
          <a:p>
            <a:r>
              <a:rPr lang="en-GB" sz="1600" dirty="0"/>
              <a:t>Fast </a:t>
            </a:r>
            <a:r>
              <a:rPr lang="en-GB" sz="1600" dirty="0" smtClean="0"/>
              <a:t>Freddie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1571612"/>
            <a:ext cx="2460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Expressive Arts &amp; Design</a:t>
            </a:r>
          </a:p>
          <a:p>
            <a:r>
              <a:rPr lang="en-GB" sz="1600" dirty="0"/>
              <a:t>Mixing colours to make winter pictures</a:t>
            </a:r>
          </a:p>
          <a:p>
            <a:r>
              <a:rPr lang="en-GB" sz="1600" dirty="0" smtClean="0"/>
              <a:t>Joining </a:t>
            </a:r>
            <a:r>
              <a:rPr lang="en-GB" sz="1600" dirty="0"/>
              <a:t>materials together to make snowflake shapes</a:t>
            </a:r>
          </a:p>
          <a:p>
            <a:r>
              <a:rPr lang="en-GB" sz="1600" dirty="0" smtClean="0"/>
              <a:t>Chinese Dragons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66893" y="3940549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World</a:t>
            </a:r>
          </a:p>
          <a:p>
            <a:r>
              <a:rPr lang="en-GB" sz="1600" dirty="0"/>
              <a:t>Taking care of the </a:t>
            </a:r>
            <a:r>
              <a:rPr lang="en-GB" sz="1600" dirty="0" smtClean="0"/>
              <a:t>environment</a:t>
            </a:r>
          </a:p>
          <a:p>
            <a:r>
              <a:rPr lang="en-GB" sz="1600" dirty="0" smtClean="0"/>
              <a:t>From Bulb to Flower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97288" y="3940666"/>
            <a:ext cx="35306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RE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Looking after Gods creation  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Baby Birds – Muslim Story about the World in which we Live  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Tiny Ants – A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Muslim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 about the importance of caring for the natural world. 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wedding Wish for Puddles</a:t>
            </a:r>
          </a:p>
          <a:p>
            <a:endParaRPr lang="en-GB" sz="1600" dirty="0" smtClean="0"/>
          </a:p>
        </p:txBody>
      </p:sp>
      <p:pic>
        <p:nvPicPr>
          <p:cNvPr id="25" name="Picture 24" descr="http://www.google.co.uk/url?sa=i&amp;source=images&amp;cd=&amp;docid=Ni-7p-nOkmf3IM&amp;tbnid=yRAJwUGamB8YVM:&amp;ved=0CAUQjBw4Cg&amp;url=http%3A%2F%2Fd.ibtimes.co.uk%2Fen%2Ffull%2F220188%2Fchinese-new-year.jpg&amp;ei=XkjEUtOYL9GIhQfshYDABw&amp;psig=AFQjCNFtL91-XFXQSWcPgCJl0TMRtc8fHA&amp;ust=13886816948428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90" y="1040433"/>
            <a:ext cx="1313636" cy="10001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7" name="Pictur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125" y="4173865"/>
            <a:ext cx="976198" cy="964762"/>
          </a:xfrm>
          <a:prstGeom prst="rect">
            <a:avLst/>
          </a:prstGeom>
        </p:spPr>
      </p:pic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 descr="Plant bulb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775" y="5476826"/>
            <a:ext cx="919147" cy="919147"/>
          </a:xfrm>
          <a:prstGeom prst="rect">
            <a:avLst/>
          </a:prstGeom>
          <a:noFill/>
        </p:spPr>
      </p:pic>
      <p:pic>
        <p:nvPicPr>
          <p:cNvPr id="1030" name="Picture 6" descr="Creation (Genesis 1-2) - YouTub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2135" y="5654775"/>
            <a:ext cx="1423069" cy="800476"/>
          </a:xfrm>
          <a:prstGeom prst="rect">
            <a:avLst/>
          </a:prstGeom>
          <a:noFill/>
        </p:spPr>
      </p:pic>
      <p:sp>
        <p:nvSpPr>
          <p:cNvPr id="6" name="AutoShape 2" descr="Planting a Rainbow: Lois Ehlert: 9780152626105 - Christianbook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8650" y="258642"/>
            <a:ext cx="1650368" cy="12625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135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Nursery</cp:lastModifiedBy>
  <cp:revision>35</cp:revision>
  <dcterms:created xsi:type="dcterms:W3CDTF">2021-09-12T12:35:09Z</dcterms:created>
  <dcterms:modified xsi:type="dcterms:W3CDTF">2024-12-19T08:36:04Z</dcterms:modified>
</cp:coreProperties>
</file>