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601261-10A6-4A04-8421-BCBA7DE0A6C7}" type="datetimeFigureOut">
              <a:rPr lang="en-US" smtClean="0"/>
              <a:t>4/11/2024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71575-9AB6-4AE6-B9CE-D5DA75F29635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07975" y="160338"/>
            <a:ext cx="8572560" cy="6463308"/>
          </a:xfrm>
          <a:prstGeom prst="rect">
            <a:avLst/>
          </a:prstGeom>
          <a:noFill/>
          <a:ln w="28575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1026" name="AutoShape 2"/>
          <p:cNvSpPr>
            <a:spLocks noChangeArrowheads="1"/>
          </p:cNvSpPr>
          <p:nvPr/>
        </p:nvSpPr>
        <p:spPr bwMode="auto">
          <a:xfrm>
            <a:off x="3143240" y="2571744"/>
            <a:ext cx="2765420" cy="1498596"/>
          </a:xfrm>
          <a:prstGeom prst="wave">
            <a:avLst>
              <a:gd name="adj1" fmla="val 13005"/>
              <a:gd name="adj2" fmla="val 0"/>
            </a:avLst>
          </a:prstGeom>
          <a:solidFill>
            <a:schemeClr val="accent3">
              <a:lumMod val="60000"/>
              <a:lumOff val="40000"/>
            </a:schemeClr>
          </a:solidFill>
          <a:ln w="25400" algn="ctr">
            <a:solidFill>
              <a:srgbClr val="000000"/>
            </a:solidFill>
            <a:round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Text Box 3"/>
          <p:cNvSpPr txBox="1">
            <a:spLocks noChangeArrowheads="1"/>
          </p:cNvSpPr>
          <p:nvPr/>
        </p:nvSpPr>
        <p:spPr bwMode="auto">
          <a:xfrm>
            <a:off x="2714612" y="2928934"/>
            <a:ext cx="3543300" cy="1119187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I Wonder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W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hat </a:t>
            </a: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Moves</a:t>
            </a:r>
            <a:r>
              <a:rPr kumimoji="0" lang="en-GB" sz="20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cs typeface="Arial" pitchFamily="34" charset="0"/>
              </a:rPr>
              <a:t>?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2000" dirty="0" smtClean="0">
                <a:solidFill>
                  <a:srgbClr val="000000"/>
                </a:solidFill>
                <a:latin typeface="Calibri" pitchFamily="34" charset="0"/>
                <a:cs typeface="Arial" pitchFamily="34" charset="0"/>
              </a:rPr>
              <a:t>Nursery Summer 1 2024</a:t>
            </a:r>
            <a:endParaRPr kumimoji="0" lang="en-GB" sz="2000" b="0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Calibri" pitchFamily="34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857884" y="4286256"/>
            <a:ext cx="288887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People &amp; Communities</a:t>
            </a:r>
          </a:p>
          <a:p>
            <a:endParaRPr lang="en-GB" sz="1200" dirty="0" smtClean="0"/>
          </a:p>
        </p:txBody>
      </p:sp>
      <p:sp>
        <p:nvSpPr>
          <p:cNvPr id="18" name="TextBox 17"/>
          <p:cNvSpPr txBox="1"/>
          <p:nvPr/>
        </p:nvSpPr>
        <p:spPr>
          <a:xfrm>
            <a:off x="6286512" y="214290"/>
            <a:ext cx="2460242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Text</a:t>
            </a:r>
          </a:p>
          <a:p>
            <a:r>
              <a:rPr lang="en-GB" sz="1400" dirty="0" smtClean="0"/>
              <a:t>Travelling home from Grandpa’s</a:t>
            </a:r>
          </a:p>
          <a:p>
            <a:r>
              <a:rPr lang="en-GB" sz="1400" dirty="0" smtClean="0"/>
              <a:t>Bear on a Bike</a:t>
            </a:r>
          </a:p>
          <a:p>
            <a:r>
              <a:rPr lang="en-GB" sz="1400" dirty="0" smtClean="0"/>
              <a:t>Duck in a truck</a:t>
            </a:r>
          </a:p>
          <a:p>
            <a:r>
              <a:rPr lang="en-GB" sz="1400" dirty="0" smtClean="0"/>
              <a:t>The Train Ride</a:t>
            </a:r>
          </a:p>
          <a:p>
            <a:r>
              <a:rPr lang="en-GB" sz="1400" dirty="0" smtClean="0"/>
              <a:t>Lost and Found</a:t>
            </a:r>
          </a:p>
          <a:p>
            <a:r>
              <a:rPr lang="en-GB" sz="1400" dirty="0" smtClean="0"/>
              <a:t>Soar</a:t>
            </a:r>
          </a:p>
          <a:p>
            <a:endParaRPr lang="en-GB" sz="1400" dirty="0"/>
          </a:p>
          <a:p>
            <a:endParaRPr lang="en-GB" dirty="0"/>
          </a:p>
        </p:txBody>
      </p:sp>
      <p:sp>
        <p:nvSpPr>
          <p:cNvPr id="19" name="TextBox 18"/>
          <p:cNvSpPr txBox="1"/>
          <p:nvPr/>
        </p:nvSpPr>
        <p:spPr>
          <a:xfrm>
            <a:off x="571472" y="2143116"/>
            <a:ext cx="2460242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Maths</a:t>
            </a:r>
          </a:p>
          <a:p>
            <a:r>
              <a:rPr lang="en-GB" sz="1400" dirty="0" smtClean="0"/>
              <a:t>Capacity</a:t>
            </a:r>
          </a:p>
          <a:p>
            <a:r>
              <a:rPr lang="en-GB" sz="1400" dirty="0" smtClean="0"/>
              <a:t>Sequencing</a:t>
            </a:r>
          </a:p>
          <a:p>
            <a:r>
              <a:rPr lang="en-GB" sz="1400" dirty="0" smtClean="0"/>
              <a:t>Positional Language</a:t>
            </a:r>
          </a:p>
          <a:p>
            <a:r>
              <a:rPr lang="en-GB" sz="1400" dirty="0" smtClean="0"/>
              <a:t>More than/Fewer than</a:t>
            </a:r>
          </a:p>
          <a:p>
            <a:r>
              <a:rPr lang="en-GB" sz="1400" dirty="0" smtClean="0"/>
              <a:t>2D Shape</a:t>
            </a:r>
          </a:p>
          <a:p>
            <a:r>
              <a:rPr lang="en-GB" sz="1400" dirty="0" smtClean="0"/>
              <a:t>3D Shape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57554" y="3929066"/>
            <a:ext cx="24602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PSED</a:t>
            </a:r>
          </a:p>
          <a:p>
            <a:r>
              <a:rPr lang="en-GB" sz="1400" dirty="0" smtClean="0"/>
              <a:t>Tick Box – Doodle Makes Plans - Creative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00034" y="5643578"/>
            <a:ext cx="24602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Physical Development</a:t>
            </a:r>
          </a:p>
          <a:p>
            <a:r>
              <a:rPr lang="en-GB" sz="1400" dirty="0"/>
              <a:t>Sports </a:t>
            </a:r>
            <a:r>
              <a:rPr lang="en-GB" sz="1400" dirty="0" err="1"/>
              <a:t>Xplorers</a:t>
            </a:r>
            <a:endParaRPr lang="en-GB" sz="1400" dirty="0"/>
          </a:p>
          <a:p>
            <a:r>
              <a:rPr lang="en-GB" sz="1400" dirty="0" smtClean="0"/>
              <a:t>Skilful Sally</a:t>
            </a:r>
            <a:endParaRPr lang="en-GB" sz="1400" dirty="0"/>
          </a:p>
        </p:txBody>
      </p:sp>
      <p:sp>
        <p:nvSpPr>
          <p:cNvPr id="22" name="TextBox 21"/>
          <p:cNvSpPr txBox="1"/>
          <p:nvPr/>
        </p:nvSpPr>
        <p:spPr>
          <a:xfrm>
            <a:off x="500034" y="285728"/>
            <a:ext cx="2460242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Expressive Arts &amp; Design</a:t>
            </a:r>
          </a:p>
          <a:p>
            <a:endParaRPr lang="en-GB" sz="1600" dirty="0" smtClean="0"/>
          </a:p>
          <a:p>
            <a:endParaRPr lang="en-GB" sz="1600" dirty="0"/>
          </a:p>
          <a:p>
            <a:r>
              <a:rPr lang="en-GB" sz="1600" dirty="0"/>
              <a:t> </a:t>
            </a:r>
          </a:p>
          <a:p>
            <a:endParaRPr lang="en-GB" dirty="0"/>
          </a:p>
        </p:txBody>
      </p:sp>
      <p:sp>
        <p:nvSpPr>
          <p:cNvPr id="23" name="TextBox 22"/>
          <p:cNvSpPr txBox="1"/>
          <p:nvPr/>
        </p:nvSpPr>
        <p:spPr>
          <a:xfrm>
            <a:off x="500034" y="4357694"/>
            <a:ext cx="2460242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The World</a:t>
            </a:r>
          </a:p>
          <a:p>
            <a:endParaRPr lang="en-GB" sz="1600" dirty="0"/>
          </a:p>
          <a:p>
            <a:endParaRPr lang="en-GB" sz="1200" dirty="0"/>
          </a:p>
          <a:p>
            <a:endParaRPr lang="en-GB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4214810" y="5000636"/>
            <a:ext cx="285752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RE</a:t>
            </a:r>
          </a:p>
          <a:p>
            <a:r>
              <a:rPr lang="en-GB" sz="1400" dirty="0" smtClean="0"/>
              <a:t>Are life Values important for everyone?</a:t>
            </a:r>
          </a:p>
          <a:p>
            <a:r>
              <a:rPr lang="en-GB" sz="1400" dirty="0" smtClean="0"/>
              <a:t>Does everyone show life values?</a:t>
            </a:r>
          </a:p>
          <a:p>
            <a:endParaRPr lang="en-GB" sz="1400" dirty="0" smtClean="0"/>
          </a:p>
          <a:p>
            <a:r>
              <a:rPr lang="en-GB" sz="1400" dirty="0" smtClean="0"/>
              <a:t>Friendship</a:t>
            </a:r>
          </a:p>
          <a:p>
            <a:endParaRPr lang="en-GB" sz="1400" dirty="0"/>
          </a:p>
        </p:txBody>
      </p:sp>
      <p:sp>
        <p:nvSpPr>
          <p:cNvPr id="3" name="AutoShape 2" descr="Plant With Roots Royalty Free Vector Clip Art Illustration - Plant With  Roots Clip Art Transparent PNG - 279x480 - Free Download on Nice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074" name="Picture 2" descr="Sport Xplorers – Seriously fun adventures for early years childr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5429264"/>
            <a:ext cx="1116227" cy="1072218"/>
          </a:xfrm>
          <a:prstGeom prst="rect">
            <a:avLst/>
          </a:prstGeom>
          <a:noFill/>
        </p:spPr>
      </p:pic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500034" y="4714884"/>
            <a:ext cx="225997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Exploring how things work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Exploring different countries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ea typeface="Calibri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Arial" pitchFamily="34" charset="0"/>
              </a:rPr>
              <a:t>Investigate different forces</a:t>
            </a: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Arial" pitchFamily="34" charset="0"/>
              </a:rPr>
              <a:t> 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00034" y="857232"/>
            <a:ext cx="192882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Model Making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Painting different transports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sz="1400" dirty="0" smtClean="0">
                <a:cs typeface="Calibri" pitchFamily="34" charset="0"/>
              </a:rPr>
              <a:t>Mixing Colours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6786578" y="4714884"/>
            <a:ext cx="167828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400" dirty="0" smtClean="0"/>
              <a:t>People Who Help Us</a:t>
            </a:r>
          </a:p>
          <a:p>
            <a:r>
              <a:rPr lang="en-GB" sz="1400" dirty="0" smtClean="0"/>
              <a:t>Road Safety</a:t>
            </a:r>
            <a:endParaRPr lang="en-GB" sz="1400" dirty="0"/>
          </a:p>
        </p:txBody>
      </p:sp>
      <p:pic>
        <p:nvPicPr>
          <p:cNvPr id="26" name="Picture 2" descr="Duck in the Truck by Jez Alborough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715140" y="2928934"/>
            <a:ext cx="1483148" cy="1112361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3286116" y="285728"/>
            <a:ext cx="2123145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  <a:p>
            <a:r>
              <a:rPr lang="en-GB" dirty="0" smtClean="0"/>
              <a:t>Activities</a:t>
            </a:r>
          </a:p>
          <a:p>
            <a:endParaRPr lang="en-GB" dirty="0" smtClean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357554" y="1142984"/>
            <a:ext cx="178595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Labelling 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Story Board/Paths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Retelling familiar stories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Calibri" pitchFamily="34" charset="0"/>
                <a:cs typeface="Calibri" pitchFamily="34" charset="0"/>
              </a:rPr>
              <a:t>Making a list</a:t>
            </a:r>
            <a:endParaRPr kumimoji="0" lang="en-GB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6286512" y="214290"/>
            <a:ext cx="242887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Communication, </a:t>
            </a:r>
          </a:p>
          <a:p>
            <a:r>
              <a:rPr lang="en-GB" dirty="0" smtClean="0"/>
              <a:t>Language  &amp; Literacy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</Words>
  <Application>Microsoft Office PowerPoint</Application>
  <PresentationFormat>On-screen Show (4:3)</PresentationFormat>
  <Paragraphs>73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HP</cp:lastModifiedBy>
  <cp:revision>1</cp:revision>
  <dcterms:created xsi:type="dcterms:W3CDTF">2024-04-11T19:58:50Z</dcterms:created>
  <dcterms:modified xsi:type="dcterms:W3CDTF">2024-04-11T19:59:20Z</dcterms:modified>
</cp:coreProperties>
</file>