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1/13/2024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500430" y="2357430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43240" y="2714620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what is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Spring 1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500042"/>
            <a:ext cx="28888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People &amp; Communities</a:t>
            </a:r>
          </a:p>
          <a:p>
            <a:r>
              <a:rPr lang="en-GB" sz="1600" dirty="0" smtClean="0"/>
              <a:t>Different Occupations</a:t>
            </a:r>
          </a:p>
          <a:p>
            <a:r>
              <a:rPr lang="en-GB" sz="1600" dirty="0" smtClean="0"/>
              <a:t>Chinese </a:t>
            </a:r>
            <a:r>
              <a:rPr lang="en-GB" sz="1600" dirty="0"/>
              <a:t>New Year- how is it celebrated. </a:t>
            </a:r>
            <a:r>
              <a:rPr lang="en-GB" sz="1200" dirty="0"/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81806" y="333770"/>
            <a:ext cx="24602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Communication, Language  &amp; Literacy</a:t>
            </a:r>
          </a:p>
          <a:p>
            <a:r>
              <a:rPr lang="en-GB" sz="1600" dirty="0"/>
              <a:t>Little Snowflake</a:t>
            </a:r>
          </a:p>
          <a:p>
            <a:r>
              <a:rPr lang="en-GB" sz="1600" dirty="0" smtClean="0"/>
              <a:t>Jack </a:t>
            </a:r>
            <a:r>
              <a:rPr lang="en-GB" sz="1600" dirty="0"/>
              <a:t>and the Beanstalk</a:t>
            </a:r>
          </a:p>
          <a:p>
            <a:r>
              <a:rPr lang="en-GB" sz="1600" dirty="0" smtClean="0"/>
              <a:t>Jaspers </a:t>
            </a:r>
            <a:r>
              <a:rPr lang="en-GB" sz="1600" dirty="0"/>
              <a:t>Beanstalk</a:t>
            </a:r>
          </a:p>
          <a:p>
            <a:r>
              <a:rPr lang="en-GB" sz="1600" dirty="0" smtClean="0"/>
              <a:t>Little </a:t>
            </a:r>
            <a:r>
              <a:rPr lang="en-GB" sz="1600" dirty="0"/>
              <a:t>Red Hen</a:t>
            </a: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2000240"/>
            <a:ext cx="24602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Maths</a:t>
            </a:r>
          </a:p>
          <a:p>
            <a:r>
              <a:rPr lang="en-GB" sz="1600" dirty="0" smtClean="0"/>
              <a:t>Numbers 3, 4, 5</a:t>
            </a:r>
          </a:p>
          <a:p>
            <a:r>
              <a:rPr lang="en-GB" sz="1600" dirty="0" err="1" smtClean="0"/>
              <a:t>Subitising</a:t>
            </a:r>
            <a:endParaRPr lang="en-GB" sz="1600" dirty="0"/>
          </a:p>
          <a:p>
            <a:r>
              <a:rPr lang="en-GB" sz="1600" dirty="0" smtClean="0"/>
              <a:t>1-1 Counting</a:t>
            </a:r>
          </a:p>
          <a:p>
            <a:r>
              <a:rPr lang="en-GB" sz="1600" dirty="0" smtClean="0"/>
              <a:t>Numerals</a:t>
            </a:r>
          </a:p>
          <a:p>
            <a:r>
              <a:rPr lang="en-GB" sz="1600" dirty="0" smtClean="0"/>
              <a:t>Composition of numbers</a:t>
            </a:r>
            <a:endParaRPr lang="en-GB" sz="1600" dirty="0" smtClean="0"/>
          </a:p>
          <a:p>
            <a:r>
              <a:rPr lang="en-GB" sz="1600" dirty="0" smtClean="0"/>
              <a:t>2D Shapes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714744" y="4071942"/>
            <a:ext cx="24602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PSED</a:t>
            </a:r>
          </a:p>
          <a:p>
            <a:r>
              <a:rPr lang="en-GB" sz="1600" dirty="0" smtClean="0"/>
              <a:t>Tick Box – Doodle Feels Calm</a:t>
            </a:r>
          </a:p>
          <a:p>
            <a:r>
              <a:rPr lang="en-GB" sz="1600" dirty="0" smtClean="0"/>
              <a:t>Safer Internet Day</a:t>
            </a:r>
          </a:p>
          <a:p>
            <a:r>
              <a:rPr lang="en-GB" sz="1600" dirty="0" smtClean="0"/>
              <a:t>Mental Heath Week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084552" y="4848102"/>
            <a:ext cx="24602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Physical Development</a:t>
            </a:r>
          </a:p>
          <a:p>
            <a:r>
              <a:rPr lang="en-GB" sz="1600" dirty="0"/>
              <a:t>Sports </a:t>
            </a:r>
            <a:r>
              <a:rPr lang="en-GB" sz="1600" dirty="0" err="1"/>
              <a:t>Xplorers</a:t>
            </a:r>
            <a:endParaRPr lang="en-GB" sz="1600" dirty="0"/>
          </a:p>
          <a:p>
            <a:r>
              <a:rPr lang="en-GB" sz="1600" dirty="0" smtClean="0"/>
              <a:t>Balancing Bella</a:t>
            </a:r>
          </a:p>
          <a:p>
            <a:r>
              <a:rPr lang="en-GB" sz="1600" dirty="0" err="1" smtClean="0"/>
              <a:t>Soccatots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3437" y="1861290"/>
            <a:ext cx="24602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Expressive Arts &amp; Design</a:t>
            </a:r>
          </a:p>
          <a:p>
            <a:r>
              <a:rPr lang="en-GB" sz="1600" dirty="0"/>
              <a:t>Mixing colours to make winter pictures</a:t>
            </a:r>
          </a:p>
          <a:p>
            <a:r>
              <a:rPr lang="en-GB" sz="1600" dirty="0" smtClean="0"/>
              <a:t>Joining </a:t>
            </a:r>
            <a:r>
              <a:rPr lang="en-GB" sz="1600" dirty="0"/>
              <a:t>materials together to make snowflake shapes</a:t>
            </a:r>
          </a:p>
          <a:p>
            <a:r>
              <a:rPr lang="en-GB" sz="1600" dirty="0" smtClean="0"/>
              <a:t>Chinese </a:t>
            </a:r>
            <a:r>
              <a:rPr lang="en-GB" sz="1600" dirty="0"/>
              <a:t>Dragons</a:t>
            </a:r>
          </a:p>
          <a:p>
            <a:r>
              <a:rPr lang="en-GB" sz="1600" dirty="0" smtClean="0"/>
              <a:t>Painting </a:t>
            </a:r>
            <a:r>
              <a:rPr lang="en-GB" sz="1600" dirty="0"/>
              <a:t>Characters from stories</a:t>
            </a:r>
          </a:p>
          <a:p>
            <a:r>
              <a:rPr lang="en-GB" sz="1600" dirty="0"/>
              <a:t> 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42910" y="4143380"/>
            <a:ext cx="24602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World</a:t>
            </a:r>
          </a:p>
          <a:p>
            <a:r>
              <a:rPr lang="en-GB" sz="1600" dirty="0"/>
              <a:t>Taking care of the </a:t>
            </a:r>
            <a:r>
              <a:rPr lang="en-GB" sz="1600" dirty="0" smtClean="0"/>
              <a:t>environment</a:t>
            </a:r>
          </a:p>
          <a:p>
            <a:r>
              <a:rPr lang="en-GB" sz="1600" dirty="0" smtClean="0"/>
              <a:t>Life Cycle of a Bean</a:t>
            </a:r>
          </a:p>
          <a:p>
            <a:r>
              <a:rPr lang="en-GB" sz="1600" dirty="0" smtClean="0"/>
              <a:t>Seasons</a:t>
            </a:r>
            <a:endParaRPr lang="en-GB" sz="16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14546" y="5715016"/>
            <a:ext cx="246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</a:t>
            </a:r>
          </a:p>
          <a:p>
            <a:r>
              <a:rPr lang="en-GB" sz="1600" dirty="0" smtClean="0"/>
              <a:t>Looking after God’s World</a:t>
            </a:r>
            <a:endParaRPr lang="en-GB" sz="1600" dirty="0"/>
          </a:p>
        </p:txBody>
      </p:sp>
      <p:pic>
        <p:nvPicPr>
          <p:cNvPr id="25" name="Picture 24" descr="http://www.google.co.uk/url?sa=i&amp;source=images&amp;cd=&amp;docid=Ni-7p-nOkmf3IM&amp;tbnid=yRAJwUGamB8YVM:&amp;ved=0CAUQjBw4Cg&amp;url=http%3A%2F%2Fd.ibtimes.co.uk%2Fen%2Ffull%2F220188%2Fchinese-new-year.jpg&amp;ei=XkjEUtOYL9GIhQfshYDABw&amp;psig=AFQjCNFtL91-XFXQSWcPgCJl0TMRtc8fHA&amp;ust=13886816948428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142984"/>
            <a:ext cx="1313636" cy="10001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6" name="Picture 2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357166"/>
            <a:ext cx="1365330" cy="113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396" y="5572140"/>
            <a:ext cx="1040765" cy="951865"/>
          </a:xfrm>
          <a:prstGeom prst="rect">
            <a:avLst/>
          </a:prstGeom>
        </p:spPr>
      </p:pic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3857628"/>
            <a:ext cx="1105552" cy="795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116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17</cp:revision>
  <dcterms:created xsi:type="dcterms:W3CDTF">2021-09-12T12:35:09Z</dcterms:created>
  <dcterms:modified xsi:type="dcterms:W3CDTF">2024-01-13T10:35:30Z</dcterms:modified>
</cp:coreProperties>
</file>